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32281185-9C7D-4D60-A155-08A01DA0AB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FC839598-C8F4-4B1D-86C5-6623ED176A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49730-D3A2-4787-BFDA-4C8BDCB656D1}" type="datetimeFigureOut">
              <a:rPr lang="hr-HR" smtClean="0"/>
              <a:t>31.3.2021.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78E8BA5-3649-4710-95A0-FD7BE558AA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2F70138-35E3-4A7D-8F15-6DB166E97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B9EE2-6C62-438B-B12A-6FF2B62384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3424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 9">
            <a:extLst>
              <a:ext uri="{FF2B5EF4-FFF2-40B4-BE49-F238E27FC236}">
                <a16:creationId xmlns:a16="http://schemas.microsoft.com/office/drawing/2014/main" id="{B5A5C1CF-54CA-45CF-9BA5-B0286DCF59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D04423DC-6933-4034-8EF1-C3C1E4CD18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67254"/>
            <a:ext cx="9144000" cy="22790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171D189-AAB6-4D62-B86C-DD147CD38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46294"/>
            <a:ext cx="9144000" cy="149286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dirty="0"/>
              <a:t>Kliknite da biste uredili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43796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 9">
            <a:extLst>
              <a:ext uri="{FF2B5EF4-FFF2-40B4-BE49-F238E27FC236}">
                <a16:creationId xmlns:a16="http://schemas.microsoft.com/office/drawing/2014/main" id="{916F80BA-EE5B-426F-A6CD-045FF14515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FBB7DE45-3FA7-4ED3-949E-543AD1842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669" y="1652954"/>
            <a:ext cx="10216662" cy="862499"/>
          </a:xfrm>
        </p:spPr>
        <p:txBody>
          <a:bodyPr/>
          <a:lstStyle/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954FC6A-E909-44B2-A6CF-AFD49A6F7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669" y="2515454"/>
            <a:ext cx="10216662" cy="3392977"/>
          </a:xfrm>
        </p:spPr>
        <p:txBody>
          <a:bodyPr/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117851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ka 10">
            <a:extLst>
              <a:ext uri="{FF2B5EF4-FFF2-40B4-BE49-F238E27FC236}">
                <a16:creationId xmlns:a16="http://schemas.microsoft.com/office/drawing/2014/main" id="{00EEFA97-0D3D-4F46-8FAA-B639D403D3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554441CD-8AF0-4106-B0E1-2471B1BC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749669"/>
            <a:ext cx="10515600" cy="9943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FF48677-AEA5-46A4-8094-2BC0C3C65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753700"/>
            <a:ext cx="5181600" cy="41043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0BA0A8D7-047B-44E6-B6FF-2E2E93740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744054"/>
            <a:ext cx="5181596" cy="411394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48923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Slika 18">
            <a:extLst>
              <a:ext uri="{FF2B5EF4-FFF2-40B4-BE49-F238E27FC236}">
                <a16:creationId xmlns:a16="http://schemas.microsoft.com/office/drawing/2014/main" id="{5055FC9A-7EFD-4AA1-99DB-55A126428E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9A419319-53E1-491E-9738-221A1585C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674569"/>
            <a:ext cx="10629900" cy="759009"/>
          </a:xfrm>
        </p:spPr>
        <p:txBody>
          <a:bodyPr/>
          <a:lstStyle/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F592E8F-0F52-4700-A83D-48E4B161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489049"/>
            <a:ext cx="5157787" cy="6738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7452996-F188-4514-8C8B-E778C32F4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218414"/>
            <a:ext cx="5157787" cy="3473204"/>
          </a:xfrm>
        </p:spPr>
        <p:txBody>
          <a:bodyPr/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8D7F2321-63FA-438C-94AF-1D6E484917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6500" y="2512219"/>
            <a:ext cx="5183188" cy="6738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dirty="0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2477146-A011-49E0-8FDF-4C1958A883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6500" y="3218414"/>
            <a:ext cx="5183188" cy="3473204"/>
          </a:xfrm>
        </p:spPr>
        <p:txBody>
          <a:bodyPr/>
          <a:lstStyle/>
          <a:p>
            <a:pPr lvl="0"/>
            <a:r>
              <a:rPr lang="hr-HR" dirty="0"/>
              <a:t>Kliknite da biste uredili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 stilove teksta</a:t>
            </a:r>
          </a:p>
        </p:txBody>
      </p:sp>
    </p:spTree>
    <p:extLst>
      <p:ext uri="{BB962C8B-B14F-4D97-AF65-F5344CB8AC3E}">
        <p14:creationId xmlns:p14="http://schemas.microsoft.com/office/powerpoint/2010/main" val="308260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>
            <a:extLst>
              <a:ext uri="{FF2B5EF4-FFF2-40B4-BE49-F238E27FC236}">
                <a16:creationId xmlns:a16="http://schemas.microsoft.com/office/drawing/2014/main" id="{A9CCEF1C-7DD1-4234-AEE8-ADCC43DCB3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75359AFF-1DA6-40EE-B089-B72A839F2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6049"/>
            <a:ext cx="10515600" cy="971306"/>
          </a:xfrm>
        </p:spPr>
        <p:txBody>
          <a:bodyPr/>
          <a:lstStyle/>
          <a:p>
            <a:r>
              <a:rPr lang="hr-HR" dirty="0"/>
              <a:t>Kliknite da biste uredili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25597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236D5B64-69C3-4E0C-954B-5819B9182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46101A3-0255-466C-85C5-03D9EF94D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DB13E2A-250D-419C-8E3B-68AEABFC68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A548B-DAB7-4539-AFB2-C07272A23DB8}" type="datetimeFigureOut">
              <a:rPr lang="hr-HR" smtClean="0"/>
              <a:t>31.3.2021.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6C368C2-984C-454F-97E1-EEA98F38F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5589C75-5061-482B-B4F4-5B963480C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C813B-216A-4B63-ABE6-913ACB69CE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404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CDDF3D-4A79-4F27-8E96-12AFAB11E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/>
              <a:t>Lorem Ipsum</a:t>
            </a:r>
            <a:br>
              <a:rPr lang="hr-HR" b="1"/>
            </a:b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9BC123D-0EF5-4841-B29A-A2E3D2B2DC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Matea Jozić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9728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0D36CF-EA95-432B-A5CC-A50F7164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Lorem</a:t>
            </a:r>
            <a:r>
              <a:rPr lang="hr-HR" dirty="0"/>
              <a:t> </a:t>
            </a:r>
            <a:r>
              <a:rPr lang="hr-HR" dirty="0" err="1"/>
              <a:t>Ipsum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72BF24-3FEE-429C-A63F-0A2BDC75A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r-HR" dirty="0" err="1"/>
              <a:t>Lorem</a:t>
            </a:r>
            <a:r>
              <a:rPr lang="hr-HR" dirty="0"/>
              <a:t> </a:t>
            </a:r>
            <a:r>
              <a:rPr lang="hr-HR" dirty="0" err="1"/>
              <a:t>ipsum</a:t>
            </a:r>
            <a:r>
              <a:rPr lang="hr-HR" dirty="0"/>
              <a:t> </a:t>
            </a:r>
            <a:r>
              <a:rPr lang="hr-HR" dirty="0" err="1"/>
              <a:t>dolor</a:t>
            </a:r>
            <a:r>
              <a:rPr lang="hr-HR" dirty="0"/>
              <a:t> sit </a:t>
            </a:r>
            <a:r>
              <a:rPr lang="hr-HR" dirty="0" err="1"/>
              <a:t>amet</a:t>
            </a:r>
            <a:r>
              <a:rPr lang="hr-HR" dirty="0"/>
              <a:t>, </a:t>
            </a:r>
            <a:r>
              <a:rPr lang="hr-HR" dirty="0" err="1"/>
              <a:t>consectetur</a:t>
            </a:r>
            <a:r>
              <a:rPr lang="hr-HR" dirty="0"/>
              <a:t> </a:t>
            </a:r>
            <a:r>
              <a:rPr lang="hr-HR" dirty="0" err="1"/>
              <a:t>adipiscing</a:t>
            </a:r>
            <a:r>
              <a:rPr lang="hr-HR" dirty="0"/>
              <a:t> </a:t>
            </a:r>
            <a:r>
              <a:rPr lang="hr-HR" dirty="0" err="1"/>
              <a:t>elit</a:t>
            </a:r>
            <a:r>
              <a:rPr lang="hr-HR" dirty="0"/>
              <a:t>. </a:t>
            </a:r>
            <a:r>
              <a:rPr lang="hr-HR" dirty="0" err="1"/>
              <a:t>Integer</a:t>
            </a:r>
            <a:r>
              <a:rPr lang="hr-HR" dirty="0"/>
              <a:t> at </a:t>
            </a:r>
            <a:r>
              <a:rPr lang="hr-HR" dirty="0" err="1"/>
              <a:t>sem</a:t>
            </a:r>
            <a:r>
              <a:rPr lang="hr-HR" dirty="0"/>
              <a:t> </a:t>
            </a:r>
            <a:r>
              <a:rPr lang="hr-HR" dirty="0" err="1"/>
              <a:t>ut</a:t>
            </a:r>
            <a:r>
              <a:rPr lang="hr-HR" dirty="0"/>
              <a:t> </a:t>
            </a:r>
            <a:r>
              <a:rPr lang="hr-HR" dirty="0" err="1"/>
              <a:t>mauris</a:t>
            </a:r>
            <a:r>
              <a:rPr lang="hr-HR" dirty="0"/>
              <a:t> </a:t>
            </a:r>
            <a:r>
              <a:rPr lang="hr-HR" dirty="0" err="1"/>
              <a:t>mollis</a:t>
            </a:r>
            <a:r>
              <a:rPr lang="hr-HR" dirty="0"/>
              <a:t> </a:t>
            </a:r>
            <a:r>
              <a:rPr lang="hr-HR" dirty="0" err="1"/>
              <a:t>vehicula</a:t>
            </a:r>
            <a:r>
              <a:rPr lang="hr-HR" dirty="0"/>
              <a:t>. </a:t>
            </a:r>
            <a:r>
              <a:rPr lang="hr-HR" dirty="0" err="1"/>
              <a:t>Sed</a:t>
            </a:r>
            <a:r>
              <a:rPr lang="hr-HR" dirty="0"/>
              <a:t> </a:t>
            </a:r>
            <a:r>
              <a:rPr lang="hr-HR" dirty="0" err="1"/>
              <a:t>elit</a:t>
            </a:r>
            <a:r>
              <a:rPr lang="hr-HR" dirty="0"/>
              <a:t> </a:t>
            </a:r>
            <a:r>
              <a:rPr lang="hr-HR" dirty="0" err="1"/>
              <a:t>nulla</a:t>
            </a:r>
            <a:r>
              <a:rPr lang="hr-HR" dirty="0"/>
              <a:t>, </a:t>
            </a:r>
            <a:r>
              <a:rPr lang="hr-HR" dirty="0" err="1"/>
              <a:t>dapibus</a:t>
            </a:r>
            <a:r>
              <a:rPr lang="hr-HR" dirty="0"/>
              <a:t> </a:t>
            </a:r>
            <a:r>
              <a:rPr lang="hr-HR" dirty="0" err="1"/>
              <a:t>eu</a:t>
            </a:r>
            <a:r>
              <a:rPr lang="hr-HR" dirty="0"/>
              <a:t> </a:t>
            </a:r>
            <a:r>
              <a:rPr lang="hr-HR" dirty="0" err="1"/>
              <a:t>commodo</a:t>
            </a:r>
            <a:r>
              <a:rPr lang="hr-HR" dirty="0"/>
              <a:t> vitae, </a:t>
            </a:r>
            <a:r>
              <a:rPr lang="hr-HR" dirty="0" err="1"/>
              <a:t>egestas</a:t>
            </a:r>
            <a:r>
              <a:rPr lang="hr-HR" dirty="0"/>
              <a:t> </a:t>
            </a:r>
            <a:r>
              <a:rPr lang="hr-HR" dirty="0" err="1"/>
              <a:t>non</a:t>
            </a:r>
            <a:r>
              <a:rPr lang="hr-HR" dirty="0"/>
              <a:t> </a:t>
            </a:r>
            <a:r>
              <a:rPr lang="hr-HR" dirty="0" err="1"/>
              <a:t>nibh</a:t>
            </a:r>
            <a:r>
              <a:rPr lang="hr-HR" dirty="0"/>
              <a:t>. </a:t>
            </a:r>
            <a:r>
              <a:rPr lang="hr-HR" dirty="0" err="1"/>
              <a:t>Etiam</a:t>
            </a:r>
            <a:r>
              <a:rPr lang="hr-HR" dirty="0"/>
              <a:t> </a:t>
            </a:r>
            <a:r>
              <a:rPr lang="hr-HR" dirty="0" err="1"/>
              <a:t>sed</a:t>
            </a:r>
            <a:r>
              <a:rPr lang="hr-HR" dirty="0"/>
              <a:t> </a:t>
            </a:r>
            <a:r>
              <a:rPr lang="hr-HR" dirty="0" err="1"/>
              <a:t>massa</a:t>
            </a:r>
            <a:r>
              <a:rPr lang="hr-HR" dirty="0"/>
              <a:t> </a:t>
            </a:r>
            <a:r>
              <a:rPr lang="hr-HR" dirty="0" err="1"/>
              <a:t>pellentesque</a:t>
            </a:r>
            <a:r>
              <a:rPr lang="hr-HR" dirty="0"/>
              <a:t>, </a:t>
            </a:r>
            <a:r>
              <a:rPr lang="hr-HR" dirty="0" err="1"/>
              <a:t>bibendum</a:t>
            </a:r>
            <a:r>
              <a:rPr lang="hr-HR" dirty="0"/>
              <a:t> </a:t>
            </a:r>
            <a:r>
              <a:rPr lang="hr-HR" dirty="0" err="1"/>
              <a:t>quam</a:t>
            </a:r>
            <a:r>
              <a:rPr lang="hr-HR" dirty="0"/>
              <a:t> a, </a:t>
            </a:r>
            <a:r>
              <a:rPr lang="hr-HR" dirty="0" err="1"/>
              <a:t>viverra</a:t>
            </a:r>
            <a:r>
              <a:rPr lang="hr-HR" dirty="0"/>
              <a:t> ex. </a:t>
            </a:r>
          </a:p>
          <a:p>
            <a:pPr algn="just"/>
            <a:r>
              <a:rPr lang="hr-HR" dirty="0" err="1"/>
              <a:t>Aenean</a:t>
            </a:r>
            <a:r>
              <a:rPr lang="hr-HR" dirty="0"/>
              <a:t> </a:t>
            </a:r>
            <a:r>
              <a:rPr lang="hr-HR" dirty="0" err="1"/>
              <a:t>pellentesque</a:t>
            </a:r>
            <a:r>
              <a:rPr lang="hr-HR" dirty="0"/>
              <a:t> </a:t>
            </a:r>
            <a:r>
              <a:rPr lang="hr-HR" dirty="0" err="1"/>
              <a:t>luctus</a:t>
            </a:r>
            <a:r>
              <a:rPr lang="hr-HR" dirty="0"/>
              <a:t> </a:t>
            </a:r>
            <a:r>
              <a:rPr lang="hr-HR" dirty="0" err="1"/>
              <a:t>viverra</a:t>
            </a:r>
            <a:r>
              <a:rPr lang="hr-HR" dirty="0"/>
              <a:t>. </a:t>
            </a:r>
            <a:r>
              <a:rPr lang="hr-HR" dirty="0" err="1"/>
              <a:t>Curabitur</a:t>
            </a:r>
            <a:r>
              <a:rPr lang="hr-HR" dirty="0"/>
              <a:t> </a:t>
            </a:r>
            <a:r>
              <a:rPr lang="hr-HR" dirty="0" err="1"/>
              <a:t>dictum</a:t>
            </a:r>
            <a:r>
              <a:rPr lang="hr-HR" dirty="0"/>
              <a:t> </a:t>
            </a:r>
            <a:r>
              <a:rPr lang="hr-HR" dirty="0" err="1"/>
              <a:t>sem</a:t>
            </a:r>
            <a:r>
              <a:rPr lang="hr-HR" dirty="0"/>
              <a:t> </a:t>
            </a:r>
            <a:r>
              <a:rPr lang="hr-HR" dirty="0" err="1"/>
              <a:t>lectus</a:t>
            </a:r>
            <a:r>
              <a:rPr lang="hr-HR" dirty="0"/>
              <a:t>, </a:t>
            </a:r>
            <a:r>
              <a:rPr lang="hr-HR" dirty="0" err="1"/>
              <a:t>eget</a:t>
            </a:r>
            <a:r>
              <a:rPr lang="hr-HR" dirty="0"/>
              <a:t> </a:t>
            </a:r>
            <a:r>
              <a:rPr lang="hr-HR" dirty="0" err="1"/>
              <a:t>pretium</a:t>
            </a:r>
            <a:r>
              <a:rPr lang="hr-HR" dirty="0"/>
              <a:t> </a:t>
            </a:r>
            <a:r>
              <a:rPr lang="hr-HR" dirty="0" err="1"/>
              <a:t>nulla</a:t>
            </a:r>
            <a:r>
              <a:rPr lang="hr-HR" dirty="0"/>
              <a:t> </a:t>
            </a:r>
            <a:r>
              <a:rPr lang="hr-HR" dirty="0" err="1"/>
              <a:t>tempor</a:t>
            </a:r>
            <a:r>
              <a:rPr lang="hr-HR" dirty="0"/>
              <a:t> </a:t>
            </a:r>
            <a:r>
              <a:rPr lang="hr-HR" dirty="0" err="1"/>
              <a:t>sed</a:t>
            </a:r>
            <a:r>
              <a:rPr lang="hr-HR" dirty="0"/>
              <a:t>. </a:t>
            </a:r>
            <a:r>
              <a:rPr lang="hr-HR" dirty="0" err="1"/>
              <a:t>Curabitur</a:t>
            </a:r>
            <a:r>
              <a:rPr lang="hr-HR" dirty="0"/>
              <a:t> </a:t>
            </a:r>
            <a:r>
              <a:rPr lang="hr-HR" dirty="0" err="1"/>
              <a:t>semper</a:t>
            </a:r>
            <a:r>
              <a:rPr lang="hr-HR" dirty="0"/>
              <a:t> ex </a:t>
            </a:r>
            <a:r>
              <a:rPr lang="hr-HR" dirty="0" err="1"/>
              <a:t>et</a:t>
            </a:r>
            <a:r>
              <a:rPr lang="hr-HR" dirty="0"/>
              <a:t> </a:t>
            </a:r>
            <a:r>
              <a:rPr lang="hr-HR" dirty="0" err="1"/>
              <a:t>quam</a:t>
            </a:r>
            <a:r>
              <a:rPr lang="hr-HR" dirty="0"/>
              <a:t> </a:t>
            </a:r>
            <a:r>
              <a:rPr lang="hr-HR" dirty="0" err="1"/>
              <a:t>rutrum</a:t>
            </a:r>
            <a:r>
              <a:rPr lang="hr-HR" dirty="0"/>
              <a:t> </a:t>
            </a:r>
            <a:r>
              <a:rPr lang="hr-HR" dirty="0" err="1"/>
              <a:t>malesuada</a:t>
            </a:r>
            <a:r>
              <a:rPr lang="hr-HR" dirty="0"/>
              <a:t>. </a:t>
            </a:r>
            <a:r>
              <a:rPr lang="hr-HR" dirty="0" err="1"/>
              <a:t>Donec</a:t>
            </a:r>
            <a:r>
              <a:rPr lang="hr-HR" dirty="0"/>
              <a:t> </a:t>
            </a:r>
            <a:r>
              <a:rPr lang="hr-HR" dirty="0" err="1"/>
              <a:t>ut</a:t>
            </a:r>
            <a:r>
              <a:rPr lang="hr-HR" dirty="0"/>
              <a:t> </a:t>
            </a:r>
            <a:r>
              <a:rPr lang="hr-HR" dirty="0" err="1"/>
              <a:t>pellentesque</a:t>
            </a:r>
            <a:r>
              <a:rPr lang="hr-HR" dirty="0"/>
              <a:t> </a:t>
            </a:r>
            <a:r>
              <a:rPr lang="hr-HR" dirty="0" err="1"/>
              <a:t>quam</a:t>
            </a:r>
            <a:r>
              <a:rPr lang="hr-HR" dirty="0"/>
              <a:t>. </a:t>
            </a:r>
            <a:r>
              <a:rPr lang="hr-HR" dirty="0" err="1"/>
              <a:t>Nulla</a:t>
            </a:r>
            <a:r>
              <a:rPr lang="hr-HR" dirty="0"/>
              <a:t> </a:t>
            </a:r>
            <a:r>
              <a:rPr lang="hr-HR" dirty="0" err="1"/>
              <a:t>aliquet</a:t>
            </a:r>
            <a:r>
              <a:rPr lang="hr-HR" dirty="0"/>
              <a:t> </a:t>
            </a:r>
            <a:r>
              <a:rPr lang="hr-HR" dirty="0" err="1"/>
              <a:t>turpis</a:t>
            </a:r>
            <a:r>
              <a:rPr lang="hr-HR" dirty="0"/>
              <a:t> </a:t>
            </a:r>
            <a:r>
              <a:rPr lang="hr-HR" dirty="0" err="1"/>
              <a:t>leo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871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C7EAF4-1FD7-4AC0-B2DA-61F801F23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Lorem</a:t>
            </a:r>
            <a:r>
              <a:rPr lang="hr-HR" dirty="0"/>
              <a:t> </a:t>
            </a:r>
            <a:r>
              <a:rPr lang="hr-HR" dirty="0" err="1"/>
              <a:t>Ipsum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701BA4-2951-4EFB-9026-19A31F71CB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dirty="0" err="1"/>
              <a:t>Lorem</a:t>
            </a:r>
            <a:r>
              <a:rPr lang="hr-HR" dirty="0"/>
              <a:t> </a:t>
            </a:r>
            <a:r>
              <a:rPr lang="hr-HR" dirty="0" err="1"/>
              <a:t>ipsum</a:t>
            </a:r>
            <a:r>
              <a:rPr lang="hr-HR" dirty="0"/>
              <a:t> </a:t>
            </a:r>
            <a:r>
              <a:rPr lang="hr-HR" dirty="0" err="1"/>
              <a:t>dolor</a:t>
            </a:r>
            <a:r>
              <a:rPr lang="hr-HR" dirty="0"/>
              <a:t> sit </a:t>
            </a:r>
            <a:r>
              <a:rPr lang="hr-HR" dirty="0" err="1"/>
              <a:t>amet</a:t>
            </a:r>
            <a:r>
              <a:rPr lang="hr-HR" dirty="0"/>
              <a:t>, </a:t>
            </a:r>
            <a:r>
              <a:rPr lang="hr-HR" dirty="0" err="1"/>
              <a:t>consectetur</a:t>
            </a:r>
            <a:r>
              <a:rPr lang="hr-HR" dirty="0"/>
              <a:t> </a:t>
            </a:r>
            <a:r>
              <a:rPr lang="hr-HR" dirty="0" err="1"/>
              <a:t>adipiscing</a:t>
            </a:r>
            <a:r>
              <a:rPr lang="hr-HR" dirty="0"/>
              <a:t> </a:t>
            </a:r>
            <a:r>
              <a:rPr lang="hr-HR" dirty="0" err="1"/>
              <a:t>elit</a:t>
            </a:r>
            <a:r>
              <a:rPr lang="hr-HR" dirty="0"/>
              <a:t>. </a:t>
            </a:r>
            <a:r>
              <a:rPr lang="hr-HR" dirty="0" err="1"/>
              <a:t>Integer</a:t>
            </a:r>
            <a:r>
              <a:rPr lang="hr-HR" dirty="0"/>
              <a:t> at </a:t>
            </a:r>
            <a:r>
              <a:rPr lang="hr-HR" dirty="0" err="1"/>
              <a:t>sem</a:t>
            </a:r>
            <a:r>
              <a:rPr lang="hr-HR" dirty="0"/>
              <a:t> </a:t>
            </a:r>
            <a:r>
              <a:rPr lang="hr-HR" dirty="0" err="1"/>
              <a:t>ut</a:t>
            </a:r>
            <a:r>
              <a:rPr lang="hr-HR" dirty="0"/>
              <a:t> </a:t>
            </a:r>
            <a:r>
              <a:rPr lang="hr-HR" dirty="0" err="1"/>
              <a:t>mauris</a:t>
            </a:r>
            <a:r>
              <a:rPr lang="hr-HR" dirty="0"/>
              <a:t> </a:t>
            </a:r>
            <a:r>
              <a:rPr lang="hr-HR" dirty="0" err="1"/>
              <a:t>mollis</a:t>
            </a:r>
            <a:r>
              <a:rPr lang="hr-HR" dirty="0"/>
              <a:t> </a:t>
            </a:r>
            <a:r>
              <a:rPr lang="hr-HR" dirty="0" err="1"/>
              <a:t>vehicula</a:t>
            </a:r>
            <a:r>
              <a:rPr lang="hr-HR" dirty="0"/>
              <a:t>. </a:t>
            </a:r>
            <a:r>
              <a:rPr lang="hr-HR" dirty="0" err="1"/>
              <a:t>Sed</a:t>
            </a:r>
            <a:r>
              <a:rPr lang="hr-HR" dirty="0"/>
              <a:t> </a:t>
            </a:r>
            <a:r>
              <a:rPr lang="hr-HR" dirty="0" err="1"/>
              <a:t>elit</a:t>
            </a:r>
            <a:r>
              <a:rPr lang="hr-HR" dirty="0"/>
              <a:t> </a:t>
            </a:r>
            <a:r>
              <a:rPr lang="hr-HR" dirty="0" err="1"/>
              <a:t>nulla</a:t>
            </a:r>
            <a:r>
              <a:rPr lang="hr-HR" dirty="0"/>
              <a:t>, </a:t>
            </a:r>
            <a:r>
              <a:rPr lang="hr-HR" dirty="0" err="1"/>
              <a:t>dapibus</a:t>
            </a:r>
            <a:r>
              <a:rPr lang="hr-HR" dirty="0"/>
              <a:t> </a:t>
            </a:r>
            <a:r>
              <a:rPr lang="hr-HR" dirty="0" err="1"/>
              <a:t>eu</a:t>
            </a:r>
            <a:r>
              <a:rPr lang="hr-HR" dirty="0"/>
              <a:t> </a:t>
            </a:r>
            <a:r>
              <a:rPr lang="hr-HR" dirty="0" err="1"/>
              <a:t>commodo</a:t>
            </a:r>
            <a:r>
              <a:rPr lang="hr-HR" dirty="0"/>
              <a:t> vitae, </a:t>
            </a:r>
            <a:r>
              <a:rPr lang="hr-HR" dirty="0" err="1"/>
              <a:t>egestas</a:t>
            </a:r>
            <a:r>
              <a:rPr lang="hr-HR" dirty="0"/>
              <a:t> </a:t>
            </a:r>
            <a:r>
              <a:rPr lang="hr-HR" dirty="0" err="1"/>
              <a:t>non</a:t>
            </a:r>
            <a:r>
              <a:rPr lang="hr-HR" dirty="0"/>
              <a:t> </a:t>
            </a:r>
            <a:r>
              <a:rPr lang="hr-HR" dirty="0" err="1"/>
              <a:t>nibh</a:t>
            </a:r>
            <a:r>
              <a:rPr lang="hr-HR" dirty="0"/>
              <a:t>. </a:t>
            </a:r>
            <a:r>
              <a:rPr lang="hr-HR" dirty="0" err="1"/>
              <a:t>Etiam</a:t>
            </a:r>
            <a:r>
              <a:rPr lang="hr-HR" dirty="0"/>
              <a:t> </a:t>
            </a:r>
            <a:r>
              <a:rPr lang="hr-HR" dirty="0" err="1"/>
              <a:t>sed</a:t>
            </a:r>
            <a:r>
              <a:rPr lang="hr-HR" dirty="0"/>
              <a:t> </a:t>
            </a:r>
            <a:r>
              <a:rPr lang="hr-HR" dirty="0" err="1"/>
              <a:t>massa</a:t>
            </a:r>
            <a:r>
              <a:rPr lang="hr-HR" dirty="0"/>
              <a:t> </a:t>
            </a:r>
            <a:r>
              <a:rPr lang="hr-HR" dirty="0" err="1"/>
              <a:t>pellentesque</a:t>
            </a:r>
            <a:r>
              <a:rPr lang="hr-HR" dirty="0"/>
              <a:t>, </a:t>
            </a:r>
            <a:r>
              <a:rPr lang="hr-HR" dirty="0" err="1"/>
              <a:t>bibendum</a:t>
            </a:r>
            <a:r>
              <a:rPr lang="hr-HR" dirty="0"/>
              <a:t> </a:t>
            </a:r>
            <a:r>
              <a:rPr lang="hr-HR" dirty="0" err="1"/>
              <a:t>quam</a:t>
            </a:r>
            <a:r>
              <a:rPr lang="hr-HR" dirty="0"/>
              <a:t> a, </a:t>
            </a:r>
            <a:r>
              <a:rPr lang="hr-HR" dirty="0" err="1"/>
              <a:t>viverra</a:t>
            </a:r>
            <a:r>
              <a:rPr lang="hr-HR" dirty="0"/>
              <a:t> ex. 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C32981C-31E5-4FBC-A54D-D54D3201E9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hr-HR" dirty="0" err="1"/>
              <a:t>Aenean</a:t>
            </a:r>
            <a:r>
              <a:rPr lang="hr-HR" dirty="0"/>
              <a:t> </a:t>
            </a:r>
            <a:r>
              <a:rPr lang="hr-HR" dirty="0" err="1"/>
              <a:t>pellentesque</a:t>
            </a:r>
            <a:r>
              <a:rPr lang="hr-HR" dirty="0"/>
              <a:t> </a:t>
            </a:r>
            <a:r>
              <a:rPr lang="hr-HR" dirty="0" err="1"/>
              <a:t>luctus</a:t>
            </a:r>
            <a:r>
              <a:rPr lang="hr-HR" dirty="0"/>
              <a:t> </a:t>
            </a:r>
            <a:r>
              <a:rPr lang="hr-HR" dirty="0" err="1"/>
              <a:t>viverra</a:t>
            </a:r>
            <a:r>
              <a:rPr lang="hr-HR" dirty="0"/>
              <a:t>. </a:t>
            </a:r>
            <a:r>
              <a:rPr lang="hr-HR" dirty="0" err="1"/>
              <a:t>Curabitur</a:t>
            </a:r>
            <a:r>
              <a:rPr lang="hr-HR" dirty="0"/>
              <a:t> </a:t>
            </a:r>
            <a:r>
              <a:rPr lang="hr-HR" dirty="0" err="1"/>
              <a:t>dictum</a:t>
            </a:r>
            <a:r>
              <a:rPr lang="hr-HR" dirty="0"/>
              <a:t> </a:t>
            </a:r>
            <a:r>
              <a:rPr lang="hr-HR" dirty="0" err="1"/>
              <a:t>sem</a:t>
            </a:r>
            <a:r>
              <a:rPr lang="hr-HR" dirty="0"/>
              <a:t> </a:t>
            </a:r>
            <a:r>
              <a:rPr lang="hr-HR" dirty="0" err="1"/>
              <a:t>lectus</a:t>
            </a:r>
            <a:r>
              <a:rPr lang="hr-HR" dirty="0"/>
              <a:t>, </a:t>
            </a:r>
            <a:r>
              <a:rPr lang="hr-HR" dirty="0" err="1"/>
              <a:t>eget</a:t>
            </a:r>
            <a:r>
              <a:rPr lang="hr-HR" dirty="0"/>
              <a:t> </a:t>
            </a:r>
            <a:r>
              <a:rPr lang="hr-HR" dirty="0" err="1"/>
              <a:t>pretium</a:t>
            </a:r>
            <a:r>
              <a:rPr lang="hr-HR" dirty="0"/>
              <a:t> </a:t>
            </a:r>
            <a:r>
              <a:rPr lang="hr-HR" dirty="0" err="1"/>
              <a:t>nulla</a:t>
            </a:r>
            <a:r>
              <a:rPr lang="hr-HR" dirty="0"/>
              <a:t> </a:t>
            </a:r>
            <a:r>
              <a:rPr lang="hr-HR" dirty="0" err="1"/>
              <a:t>tempor</a:t>
            </a:r>
            <a:r>
              <a:rPr lang="hr-HR" dirty="0"/>
              <a:t> </a:t>
            </a:r>
            <a:r>
              <a:rPr lang="hr-HR" dirty="0" err="1"/>
              <a:t>sed</a:t>
            </a:r>
            <a:r>
              <a:rPr lang="hr-HR" dirty="0"/>
              <a:t>. </a:t>
            </a:r>
            <a:r>
              <a:rPr lang="hr-HR" dirty="0" err="1"/>
              <a:t>Curabitur</a:t>
            </a:r>
            <a:r>
              <a:rPr lang="hr-HR" dirty="0"/>
              <a:t> </a:t>
            </a:r>
            <a:r>
              <a:rPr lang="hr-HR" dirty="0" err="1"/>
              <a:t>semper</a:t>
            </a:r>
            <a:r>
              <a:rPr lang="hr-HR" dirty="0"/>
              <a:t> ex </a:t>
            </a:r>
            <a:r>
              <a:rPr lang="hr-HR" dirty="0" err="1"/>
              <a:t>et</a:t>
            </a:r>
            <a:r>
              <a:rPr lang="hr-HR" dirty="0"/>
              <a:t> </a:t>
            </a:r>
            <a:r>
              <a:rPr lang="hr-HR" dirty="0" err="1"/>
              <a:t>quam</a:t>
            </a:r>
            <a:r>
              <a:rPr lang="hr-HR" dirty="0"/>
              <a:t> </a:t>
            </a:r>
            <a:r>
              <a:rPr lang="hr-HR" dirty="0" err="1"/>
              <a:t>rutrum</a:t>
            </a:r>
            <a:r>
              <a:rPr lang="hr-HR" dirty="0"/>
              <a:t> </a:t>
            </a:r>
            <a:r>
              <a:rPr lang="hr-HR" dirty="0" err="1"/>
              <a:t>malesuada</a:t>
            </a:r>
            <a:r>
              <a:rPr lang="hr-HR" dirty="0"/>
              <a:t>. </a:t>
            </a:r>
            <a:r>
              <a:rPr lang="hr-HR" dirty="0" err="1"/>
              <a:t>Donec</a:t>
            </a:r>
            <a:r>
              <a:rPr lang="hr-HR" dirty="0"/>
              <a:t> </a:t>
            </a:r>
            <a:r>
              <a:rPr lang="hr-HR" dirty="0" err="1"/>
              <a:t>ut</a:t>
            </a:r>
            <a:r>
              <a:rPr lang="hr-HR" dirty="0"/>
              <a:t> </a:t>
            </a:r>
            <a:r>
              <a:rPr lang="hr-HR" dirty="0" err="1"/>
              <a:t>pellentesque</a:t>
            </a:r>
            <a:r>
              <a:rPr lang="hr-HR" dirty="0"/>
              <a:t> </a:t>
            </a:r>
            <a:r>
              <a:rPr lang="hr-HR" dirty="0" err="1"/>
              <a:t>quam</a:t>
            </a:r>
            <a:r>
              <a:rPr lang="hr-HR" dirty="0"/>
              <a:t>. </a:t>
            </a:r>
            <a:r>
              <a:rPr lang="hr-HR" dirty="0" err="1"/>
              <a:t>Nulla</a:t>
            </a:r>
            <a:r>
              <a:rPr lang="hr-HR" dirty="0"/>
              <a:t> </a:t>
            </a:r>
            <a:r>
              <a:rPr lang="hr-HR" dirty="0" err="1"/>
              <a:t>aliquet</a:t>
            </a:r>
            <a:r>
              <a:rPr lang="hr-HR" dirty="0"/>
              <a:t> </a:t>
            </a:r>
            <a:r>
              <a:rPr lang="hr-HR" dirty="0" err="1"/>
              <a:t>turpis</a:t>
            </a:r>
            <a:r>
              <a:rPr lang="hr-HR" dirty="0"/>
              <a:t> </a:t>
            </a:r>
            <a:r>
              <a:rPr lang="hr-HR" dirty="0" err="1"/>
              <a:t>leo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523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D8D226-08B5-4F66-8D96-6C6E5BA1C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Lorem</a:t>
            </a:r>
            <a:r>
              <a:rPr lang="hr-HR" dirty="0"/>
              <a:t> </a:t>
            </a:r>
            <a:r>
              <a:rPr lang="hr-HR" dirty="0" err="1"/>
              <a:t>Ipsum</a:t>
            </a:r>
            <a:endParaRPr lang="hr-HR" dirty="0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DCF73D1-8584-44A1-AEE5-83DE8D777C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/>
              <a:t>Lorem</a:t>
            </a:r>
            <a:r>
              <a:rPr lang="hr-HR" dirty="0"/>
              <a:t> </a:t>
            </a:r>
            <a:r>
              <a:rPr lang="hr-HR" dirty="0" err="1"/>
              <a:t>Ipsum</a:t>
            </a:r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A6841A5-D4C5-400D-BB27-A526C1FD73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hr-HR" dirty="0" err="1"/>
              <a:t>Lorem</a:t>
            </a:r>
            <a:r>
              <a:rPr lang="hr-HR" dirty="0"/>
              <a:t> </a:t>
            </a:r>
            <a:r>
              <a:rPr lang="hr-HR" dirty="0" err="1"/>
              <a:t>ipsum</a:t>
            </a:r>
            <a:r>
              <a:rPr lang="hr-HR" dirty="0"/>
              <a:t> </a:t>
            </a:r>
            <a:r>
              <a:rPr lang="hr-HR" dirty="0" err="1"/>
              <a:t>dolor</a:t>
            </a:r>
            <a:r>
              <a:rPr lang="hr-HR" dirty="0"/>
              <a:t> sit </a:t>
            </a:r>
            <a:r>
              <a:rPr lang="hr-HR" dirty="0" err="1"/>
              <a:t>amet</a:t>
            </a:r>
            <a:r>
              <a:rPr lang="hr-HR" dirty="0"/>
              <a:t>, </a:t>
            </a:r>
            <a:r>
              <a:rPr lang="hr-HR" dirty="0" err="1"/>
              <a:t>consectetur</a:t>
            </a:r>
            <a:r>
              <a:rPr lang="hr-HR" dirty="0"/>
              <a:t> </a:t>
            </a:r>
            <a:r>
              <a:rPr lang="hr-HR" dirty="0" err="1"/>
              <a:t>adipiscing</a:t>
            </a:r>
            <a:r>
              <a:rPr lang="hr-HR" dirty="0"/>
              <a:t> </a:t>
            </a:r>
            <a:r>
              <a:rPr lang="hr-HR" dirty="0" err="1"/>
              <a:t>elit</a:t>
            </a:r>
            <a:r>
              <a:rPr lang="hr-HR" dirty="0"/>
              <a:t>. </a:t>
            </a:r>
            <a:r>
              <a:rPr lang="hr-HR" dirty="0" err="1"/>
              <a:t>Integer</a:t>
            </a:r>
            <a:r>
              <a:rPr lang="hr-HR" dirty="0"/>
              <a:t> at </a:t>
            </a:r>
            <a:r>
              <a:rPr lang="hr-HR" dirty="0" err="1"/>
              <a:t>sem</a:t>
            </a:r>
            <a:r>
              <a:rPr lang="hr-HR" dirty="0"/>
              <a:t> </a:t>
            </a:r>
            <a:r>
              <a:rPr lang="hr-HR" dirty="0" err="1"/>
              <a:t>ut</a:t>
            </a:r>
            <a:r>
              <a:rPr lang="hr-HR" dirty="0"/>
              <a:t> </a:t>
            </a:r>
            <a:r>
              <a:rPr lang="hr-HR" dirty="0" err="1"/>
              <a:t>mauris</a:t>
            </a:r>
            <a:r>
              <a:rPr lang="hr-HR" dirty="0"/>
              <a:t> </a:t>
            </a:r>
            <a:r>
              <a:rPr lang="hr-HR" dirty="0" err="1"/>
              <a:t>mollis</a:t>
            </a:r>
            <a:r>
              <a:rPr lang="hr-HR" dirty="0"/>
              <a:t> </a:t>
            </a:r>
            <a:r>
              <a:rPr lang="hr-HR" dirty="0" err="1"/>
              <a:t>vehicula</a:t>
            </a:r>
            <a:r>
              <a:rPr lang="hr-HR" dirty="0"/>
              <a:t>. </a:t>
            </a:r>
            <a:r>
              <a:rPr lang="hr-HR" dirty="0" err="1"/>
              <a:t>Sed</a:t>
            </a:r>
            <a:r>
              <a:rPr lang="hr-HR" dirty="0"/>
              <a:t> </a:t>
            </a:r>
            <a:r>
              <a:rPr lang="hr-HR" dirty="0" err="1"/>
              <a:t>elit</a:t>
            </a:r>
            <a:r>
              <a:rPr lang="hr-HR" dirty="0"/>
              <a:t> </a:t>
            </a:r>
            <a:r>
              <a:rPr lang="hr-HR" dirty="0" err="1"/>
              <a:t>nulla</a:t>
            </a:r>
            <a:r>
              <a:rPr lang="hr-HR" dirty="0"/>
              <a:t>, </a:t>
            </a:r>
            <a:r>
              <a:rPr lang="hr-HR" dirty="0" err="1"/>
              <a:t>dapibus</a:t>
            </a:r>
            <a:r>
              <a:rPr lang="hr-HR" dirty="0"/>
              <a:t> </a:t>
            </a:r>
            <a:r>
              <a:rPr lang="hr-HR" dirty="0" err="1"/>
              <a:t>eu</a:t>
            </a:r>
            <a:r>
              <a:rPr lang="hr-HR" dirty="0"/>
              <a:t> </a:t>
            </a:r>
            <a:r>
              <a:rPr lang="hr-HR" dirty="0" err="1"/>
              <a:t>commodo</a:t>
            </a:r>
            <a:r>
              <a:rPr lang="hr-HR" dirty="0"/>
              <a:t> vitae, </a:t>
            </a:r>
            <a:r>
              <a:rPr lang="hr-HR" dirty="0" err="1"/>
              <a:t>egestas</a:t>
            </a:r>
            <a:r>
              <a:rPr lang="hr-HR" dirty="0"/>
              <a:t> </a:t>
            </a:r>
            <a:r>
              <a:rPr lang="hr-HR" dirty="0" err="1"/>
              <a:t>non</a:t>
            </a:r>
            <a:r>
              <a:rPr lang="hr-HR" dirty="0"/>
              <a:t> </a:t>
            </a:r>
            <a:r>
              <a:rPr lang="hr-HR" dirty="0" err="1"/>
              <a:t>nibh</a:t>
            </a:r>
            <a:r>
              <a:rPr lang="hr-HR" dirty="0"/>
              <a:t>. </a:t>
            </a:r>
            <a:r>
              <a:rPr lang="hr-HR" dirty="0" err="1"/>
              <a:t>Etiam</a:t>
            </a:r>
            <a:r>
              <a:rPr lang="hr-HR" dirty="0"/>
              <a:t> </a:t>
            </a:r>
            <a:r>
              <a:rPr lang="hr-HR" dirty="0" err="1"/>
              <a:t>sed</a:t>
            </a:r>
            <a:r>
              <a:rPr lang="hr-HR" dirty="0"/>
              <a:t> </a:t>
            </a:r>
            <a:r>
              <a:rPr lang="hr-HR" dirty="0" err="1"/>
              <a:t>massa</a:t>
            </a:r>
            <a:r>
              <a:rPr lang="hr-HR" dirty="0"/>
              <a:t> </a:t>
            </a:r>
            <a:r>
              <a:rPr lang="hr-HR" dirty="0" err="1"/>
              <a:t>pellentesque</a:t>
            </a:r>
            <a:r>
              <a:rPr lang="hr-HR" dirty="0"/>
              <a:t>, </a:t>
            </a:r>
            <a:r>
              <a:rPr lang="hr-HR" dirty="0" err="1"/>
              <a:t>bibendum</a:t>
            </a:r>
            <a:r>
              <a:rPr lang="hr-HR" dirty="0"/>
              <a:t> </a:t>
            </a:r>
            <a:r>
              <a:rPr lang="hr-HR" dirty="0" err="1"/>
              <a:t>quam</a:t>
            </a:r>
            <a:r>
              <a:rPr lang="hr-HR" dirty="0"/>
              <a:t> a, </a:t>
            </a:r>
            <a:r>
              <a:rPr lang="hr-HR" dirty="0" err="1"/>
              <a:t>viverra</a:t>
            </a:r>
            <a:r>
              <a:rPr lang="hr-HR" dirty="0"/>
              <a:t> ex. 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0B5CAFA9-AEB7-4C5A-A8EC-DC90D65835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err="1"/>
              <a:t>Lorem</a:t>
            </a:r>
            <a:r>
              <a:rPr lang="hr-HR" dirty="0"/>
              <a:t> </a:t>
            </a:r>
            <a:r>
              <a:rPr lang="hr-HR" dirty="0" err="1"/>
              <a:t>Ipsum</a:t>
            </a:r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30DA820-29E1-41EC-B64F-556E5FB57FE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/>
            <a:r>
              <a:rPr lang="hr-HR" dirty="0" err="1"/>
              <a:t>Aenean</a:t>
            </a:r>
            <a:r>
              <a:rPr lang="hr-HR" dirty="0"/>
              <a:t> </a:t>
            </a:r>
            <a:r>
              <a:rPr lang="hr-HR" dirty="0" err="1"/>
              <a:t>pellentesque</a:t>
            </a:r>
            <a:r>
              <a:rPr lang="hr-HR" dirty="0"/>
              <a:t> </a:t>
            </a:r>
            <a:r>
              <a:rPr lang="hr-HR" dirty="0" err="1"/>
              <a:t>luctus</a:t>
            </a:r>
            <a:r>
              <a:rPr lang="hr-HR" dirty="0"/>
              <a:t> </a:t>
            </a:r>
            <a:r>
              <a:rPr lang="hr-HR" dirty="0" err="1"/>
              <a:t>viverra</a:t>
            </a:r>
            <a:r>
              <a:rPr lang="hr-HR" dirty="0"/>
              <a:t>. </a:t>
            </a:r>
            <a:r>
              <a:rPr lang="hr-HR" dirty="0" err="1"/>
              <a:t>Curabitur</a:t>
            </a:r>
            <a:r>
              <a:rPr lang="hr-HR" dirty="0"/>
              <a:t> </a:t>
            </a:r>
            <a:r>
              <a:rPr lang="hr-HR" dirty="0" err="1"/>
              <a:t>dictum</a:t>
            </a:r>
            <a:r>
              <a:rPr lang="hr-HR" dirty="0"/>
              <a:t> </a:t>
            </a:r>
            <a:r>
              <a:rPr lang="hr-HR" dirty="0" err="1"/>
              <a:t>sem</a:t>
            </a:r>
            <a:r>
              <a:rPr lang="hr-HR" dirty="0"/>
              <a:t> </a:t>
            </a:r>
            <a:r>
              <a:rPr lang="hr-HR" dirty="0" err="1"/>
              <a:t>lectus</a:t>
            </a:r>
            <a:r>
              <a:rPr lang="hr-HR" dirty="0"/>
              <a:t>, </a:t>
            </a:r>
            <a:r>
              <a:rPr lang="hr-HR" dirty="0" err="1"/>
              <a:t>eget</a:t>
            </a:r>
            <a:r>
              <a:rPr lang="hr-HR" dirty="0"/>
              <a:t> </a:t>
            </a:r>
            <a:r>
              <a:rPr lang="hr-HR" dirty="0" err="1"/>
              <a:t>pretium</a:t>
            </a:r>
            <a:r>
              <a:rPr lang="hr-HR" dirty="0"/>
              <a:t> </a:t>
            </a:r>
            <a:r>
              <a:rPr lang="hr-HR" dirty="0" err="1"/>
              <a:t>nulla</a:t>
            </a:r>
            <a:r>
              <a:rPr lang="hr-HR" dirty="0"/>
              <a:t> </a:t>
            </a:r>
            <a:r>
              <a:rPr lang="hr-HR" dirty="0" err="1"/>
              <a:t>tempor</a:t>
            </a:r>
            <a:r>
              <a:rPr lang="hr-HR" dirty="0"/>
              <a:t> </a:t>
            </a:r>
            <a:r>
              <a:rPr lang="hr-HR" dirty="0" err="1"/>
              <a:t>sed</a:t>
            </a:r>
            <a:r>
              <a:rPr lang="hr-HR" dirty="0"/>
              <a:t>. </a:t>
            </a:r>
            <a:r>
              <a:rPr lang="hr-HR" dirty="0" err="1"/>
              <a:t>Curabitur</a:t>
            </a:r>
            <a:r>
              <a:rPr lang="hr-HR" dirty="0"/>
              <a:t> </a:t>
            </a:r>
            <a:r>
              <a:rPr lang="hr-HR" dirty="0" err="1"/>
              <a:t>semper</a:t>
            </a:r>
            <a:r>
              <a:rPr lang="hr-HR" dirty="0"/>
              <a:t> ex </a:t>
            </a:r>
            <a:r>
              <a:rPr lang="hr-HR" dirty="0" err="1"/>
              <a:t>et</a:t>
            </a:r>
            <a:r>
              <a:rPr lang="hr-HR" dirty="0"/>
              <a:t> </a:t>
            </a:r>
            <a:r>
              <a:rPr lang="hr-HR" dirty="0" err="1"/>
              <a:t>quam</a:t>
            </a:r>
            <a:r>
              <a:rPr lang="hr-HR" dirty="0"/>
              <a:t> </a:t>
            </a:r>
            <a:r>
              <a:rPr lang="hr-HR" dirty="0" err="1"/>
              <a:t>rutrum</a:t>
            </a:r>
            <a:r>
              <a:rPr lang="hr-HR" dirty="0"/>
              <a:t> </a:t>
            </a:r>
            <a:r>
              <a:rPr lang="hr-HR" dirty="0" err="1"/>
              <a:t>malesuada</a:t>
            </a:r>
            <a:r>
              <a:rPr lang="hr-HR" dirty="0"/>
              <a:t>. </a:t>
            </a:r>
            <a:r>
              <a:rPr lang="hr-HR" dirty="0" err="1"/>
              <a:t>Donec</a:t>
            </a:r>
            <a:r>
              <a:rPr lang="hr-HR" dirty="0"/>
              <a:t> </a:t>
            </a:r>
            <a:r>
              <a:rPr lang="hr-HR" dirty="0" err="1"/>
              <a:t>ut</a:t>
            </a:r>
            <a:r>
              <a:rPr lang="hr-HR" dirty="0"/>
              <a:t> </a:t>
            </a:r>
            <a:r>
              <a:rPr lang="hr-HR" dirty="0" err="1"/>
              <a:t>pellentesque</a:t>
            </a:r>
            <a:r>
              <a:rPr lang="hr-HR" dirty="0"/>
              <a:t> </a:t>
            </a:r>
            <a:r>
              <a:rPr lang="hr-HR" dirty="0" err="1"/>
              <a:t>quam</a:t>
            </a:r>
            <a:r>
              <a:rPr lang="hr-HR" dirty="0"/>
              <a:t>. </a:t>
            </a:r>
            <a:r>
              <a:rPr lang="hr-HR" dirty="0" err="1"/>
              <a:t>Nulla</a:t>
            </a:r>
            <a:r>
              <a:rPr lang="hr-HR" dirty="0"/>
              <a:t> </a:t>
            </a:r>
            <a:r>
              <a:rPr lang="hr-HR" dirty="0" err="1"/>
              <a:t>aliquet</a:t>
            </a:r>
            <a:r>
              <a:rPr lang="hr-HR" dirty="0"/>
              <a:t> </a:t>
            </a:r>
            <a:r>
              <a:rPr lang="hr-HR" dirty="0" err="1"/>
              <a:t>turpis</a:t>
            </a:r>
            <a:r>
              <a:rPr lang="hr-HR" dirty="0"/>
              <a:t> </a:t>
            </a:r>
            <a:r>
              <a:rPr lang="hr-HR" dirty="0" err="1"/>
              <a:t>leo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3324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030858-4FE8-4132-A3FA-37688C180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Lorem</a:t>
            </a:r>
            <a:r>
              <a:rPr lang="hr-HR" dirty="0"/>
              <a:t> </a:t>
            </a:r>
            <a:r>
              <a:rPr lang="hr-HR" dirty="0" err="1"/>
              <a:t>Ipsum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95356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248</Words>
  <Application>Microsoft Office PowerPoint</Application>
  <PresentationFormat>Široki zaslon</PresentationFormat>
  <Paragraphs>14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Lorem Ipsum </vt:lpstr>
      <vt:lpstr>Lorem Ipsum</vt:lpstr>
      <vt:lpstr>Lorem Ipsum</vt:lpstr>
      <vt:lpstr>Lorem Ipsum</vt:lpstr>
      <vt:lpstr>Lorem Ipsum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385998024007</dc:creator>
  <cp:lastModifiedBy>385998024007</cp:lastModifiedBy>
  <cp:revision>9</cp:revision>
  <dcterms:created xsi:type="dcterms:W3CDTF">2021-03-31T09:43:21Z</dcterms:created>
  <dcterms:modified xsi:type="dcterms:W3CDTF">2021-03-31T11:26:56Z</dcterms:modified>
</cp:coreProperties>
</file>